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DDB1-ED6B-6C21-D651-62F9CB2BA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7DFD9-540C-57B7-2E2C-681F8DB5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78F2-18E5-499D-821E-8D51FD6DB25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F3A9B-9763-66AF-B410-224F83C5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1BA98-3C9F-D34F-331B-C345C015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82B6-0D06-450B-8B9F-C16CBDFD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EA340-CCCD-D442-9CA4-C79CEC91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1CB71-3FBB-56BD-94A7-6DBF7F68C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4F5FD-9B9F-0979-7389-8068456A3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578F2-18E5-499D-821E-8D51FD6DB25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392D8-4107-9D0C-3160-5003D7CC6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18FC-0CE3-C595-228E-A4C58EDFB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8082B6-0D06-450B-8B9F-C16CBDFD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4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3A292B-DD54-AD94-D813-EFA18B0B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The role of the epithelium as a critical immune-functioning organ in both upper and lower airway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FE6C5-C5F9-E64E-3DF5-696EF13AA6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0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1C6846-F7D8-19FD-2A41-1F3EE597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IL-25, IL-33, TSLP and airway hyperresponsiveness </a:t>
            </a:r>
            <a:br>
              <a:rPr lang="en-GB"/>
            </a:br>
            <a:r>
              <a:rPr lang="en-GB"/>
              <a:t>in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BF1A1-2730-6D9E-22AB-54F84FF942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1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A977FC-A1C7-1429-8175-7BE56339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can drive airway remodelling in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04BA3-D610-3132-0AB6-90BD298970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8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0D47E-ED24-D0D5-B4EB-9B296AE0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relevance of mucus plugging in 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F7CAC-9E8F-FA4D-0FC4-E65142E837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0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390E21-8B98-DCB7-37D5-818C2028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Mucus plugging – a detrimental feature in 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814FB-C808-0555-7290-3570643661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4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B9623-0012-D0D9-BB69-8F680DB8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may play a key role in driving </a:t>
            </a:r>
            <a:br>
              <a:rPr lang="en-GB"/>
            </a:br>
            <a:r>
              <a:rPr lang="en-GB"/>
              <a:t>airway inflammation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C9EA5-2709-D6F9-8BD8-1AE0C159F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5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F5C1EB-BDE0-3A4B-A4DE-EE8017D5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CRSwNP is frequently associated with asthma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25DFC-1DAA-1A8B-681E-8E6B4DB852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5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DDE0F9-E21E-03C1-CE41-424F3335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United airways disease – the co-occurrence of upper and lower airway inflammatory diseases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178D9-0E77-72C3-4A04-95E2D4DB49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6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19E9B9-D260-2CBB-5009-7BAF0C90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Similarities in the cellular composition and structure </a:t>
            </a:r>
            <a:br>
              <a:rPr lang="en-GB"/>
            </a:br>
            <a:r>
              <a:rPr lang="en-GB"/>
              <a:t>of the upper and lower airway epithelium</a:t>
            </a:r>
            <a:r>
              <a:rPr lang="en-GB" baseline="30000"/>
              <a:t>1–6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94D0C-673B-09A9-C5C2-A9DCB61A59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1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B73A82-B346-61BB-296C-0E139B5C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is a first line of protection from</a:t>
            </a:r>
            <a:br>
              <a:rPr lang="en-GB"/>
            </a:br>
            <a:r>
              <a:rPr lang="en-GB"/>
              <a:t>environmental exposures</a:t>
            </a:r>
            <a:r>
              <a:rPr lang="en-GB" baseline="30000"/>
              <a:t>1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25554-0E0D-A8BC-EDC9-0C32A73CFF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8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966F9A-CA57-5924-A4B8-546AF257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plays a fundamental role in asthma</a:t>
            </a:r>
            <a:r>
              <a:rPr lang="en-GB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D2CD3-8838-C1A0-AF08-87CA1C58D4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6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D99F5E-DB95-C9A2-2AA3-9FE6BCC8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traits and pathogenetic mechanisms of asthma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ED39E-5BB1-342F-8743-0D2A8B6801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8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0A9F00-8AA7-0B1C-DFE5-3DE11A92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Similar inflammatory processes are associated with both upper and lower airways diseases</a:t>
            </a:r>
            <a:r>
              <a:rPr lang="en-GB" baseline="30000"/>
              <a:t>1–3</a:t>
            </a:r>
            <a:endParaRPr lang="en-GB" baseline="30000">
              <a:ea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BC1376-F2DB-1B7D-31C3-8F7F9B4C97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9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42F881-3B83-1D70-0FE6-2E14111D5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Multiple inflammatory pathways underpin the complexity and heterogeneity of inflammation in severe asthma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BD89C-5361-C93E-7DDD-98C3B483DA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4B627AFB-E414-4569-B638-0DD050812B21}"/>
</file>

<file path=customXml/itemProps2.xml><?xml version="1.0" encoding="utf-8"?>
<ds:datastoreItem xmlns:ds="http://schemas.openxmlformats.org/officeDocument/2006/customXml" ds:itemID="{EDB8ED8B-4C4D-40BE-8DFE-0B069319AC05}"/>
</file>

<file path=customXml/itemProps3.xml><?xml version="1.0" encoding="utf-8"?>
<ds:datastoreItem xmlns:ds="http://schemas.openxmlformats.org/officeDocument/2006/customXml" ds:itemID="{3356D804-F52D-4727-9107-62F070CFBEDF}"/>
</file>

<file path=customXml/itemProps4.xml><?xml version="1.0" encoding="utf-8"?>
<ds:datastoreItem xmlns:ds="http://schemas.openxmlformats.org/officeDocument/2006/customXml" ds:itemID="{AA0CF15A-7A32-4810-9847-D873A5CBFDA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Cambria</vt:lpstr>
      <vt:lpstr>Office Theme</vt:lpstr>
      <vt:lpstr>The role of the epithelium as a critical immune-functioning organ in both upper and lower airway disease</vt:lpstr>
      <vt:lpstr>CRSwNP is frequently associated with asthma</vt:lpstr>
      <vt:lpstr>United airways disease – the co-occurrence of upper and lower airway inflammatory diseases</vt:lpstr>
      <vt:lpstr>Similarities in the cellular composition and structure  of the upper and lower airway epithelium1–6</vt:lpstr>
      <vt:lpstr>The airway epithelium is a first line of protection from environmental exposures1</vt:lpstr>
      <vt:lpstr>The airway epithelium plays a fundamental role in asthma1–4</vt:lpstr>
      <vt:lpstr>Clinical traits and pathogenetic mechanisms of asthma</vt:lpstr>
      <vt:lpstr>Similar inflammatory processes are associated with both upper and lower airways diseases1–3</vt:lpstr>
      <vt:lpstr>Multiple inflammatory pathways underpin the complexity and heterogeneity of inflammation in severe asthma</vt:lpstr>
      <vt:lpstr>IL-25, IL-33, TSLP and airway hyperresponsiveness  in asthma</vt:lpstr>
      <vt:lpstr>Epithelial cytokines can drive airway remodelling in asthma</vt:lpstr>
      <vt:lpstr>Clinical relevance of mucus plugging in severe asthma</vt:lpstr>
      <vt:lpstr>Mucus plugging – a detrimental feature in severe asthma</vt:lpstr>
      <vt:lpstr>Epithelial cytokines may play a key role in driving  airway inflammation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Helios Medical Communications</dc:creator>
  <cp:lastModifiedBy>Helios Medical Communications</cp:lastModifiedBy>
  <cp:revision>1</cp:revision>
  <dcterms:created xsi:type="dcterms:W3CDTF">2025-01-13T13:16:56Z</dcterms:created>
  <dcterms:modified xsi:type="dcterms:W3CDTF">2025-01-13T13:16:57Z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</Properties>
</file>